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G+U550SnhDEJEEyV2MbTHBpfI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81592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3587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/>
          <p:nvPr/>
        </p:nvSpPr>
        <p:spPr>
          <a:xfrm>
            <a:off x="1593963" y="3007994"/>
            <a:ext cx="2257425" cy="60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Ts</a:t>
            </a:r>
            <a:r>
              <a:rPr lang="en-US" sz="9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9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</a:t>
            </a:r>
            <a:r>
              <a:rPr lang="en-US" sz="9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9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Izwah</a:t>
            </a:r>
            <a:r>
              <a:rPr lang="en-US" sz="9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9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binti</a:t>
            </a:r>
            <a:r>
              <a:rPr lang="en-US" sz="9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9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Ismail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PUO Deputy Director Academic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6128017" y="444394"/>
            <a:ext cx="2257425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Pn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Mazziyatol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Farizza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binti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Mat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BCT WBL Coordinator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94310" y="295275"/>
            <a:ext cx="3952875" cy="20764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 dirty="0">
                <a:solidFill>
                  <a:srgbClr val="262626"/>
                </a:solidFill>
                <a:latin typeface="Comic Sans MS"/>
                <a:ea typeface="Comic Sans MS"/>
                <a:cs typeface="Comic Sans MS"/>
                <a:sym typeface="Comic Sans MS"/>
              </a:rPr>
              <a:t>WBL PUO ORGANIZATION CHART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200" b="1" i="0" u="none" strike="noStrike" cap="none" dirty="0">
                <a:solidFill>
                  <a:srgbClr val="262626"/>
                </a:solidFill>
                <a:latin typeface="Comic Sans MS"/>
                <a:ea typeface="Comic Sans MS"/>
                <a:cs typeface="Comic Sans MS"/>
                <a:sym typeface="Comic Sans MS"/>
              </a:rPr>
              <a:t>2022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4763478" y="2146389"/>
            <a:ext cx="2257425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Ts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Azuin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binti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Ramli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BCT Program Leader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4878901" y="3400409"/>
            <a:ext cx="2257425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Pn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Samikhah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binti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Muhammad @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Munir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PUO WBL Coordinator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5031740" y="5292090"/>
            <a:ext cx="2257425" cy="4000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Ts Dr Woo Tze Keong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BMS Program Leader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6160452" y="6231255"/>
            <a:ext cx="2257425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Pn Azmanrini binti Ahmad Nadzri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BMS WBL Coordinator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34950" y="2671104"/>
            <a:ext cx="1531620" cy="1555115"/>
          </a:xfrm>
          <a:prstGeom prst="donut">
            <a:avLst>
              <a:gd name="adj" fmla="val 6135"/>
            </a:avLst>
          </a:prstGeom>
          <a:solidFill>
            <a:srgbClr val="FF00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014" y="2703977"/>
            <a:ext cx="1503045" cy="153035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4590879" y="4525694"/>
            <a:ext cx="1028871" cy="1111517"/>
          </a:xfrm>
          <a:prstGeom prst="donut">
            <a:avLst>
              <a:gd name="adj" fmla="val 6135"/>
            </a:avLst>
          </a:prstGeom>
          <a:solidFill>
            <a:srgbClr val="FFC00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684270" y="2679065"/>
            <a:ext cx="1370330" cy="1449705"/>
          </a:xfrm>
          <a:prstGeom prst="donut">
            <a:avLst>
              <a:gd name="adj" fmla="val 6135"/>
            </a:avLst>
          </a:prstGeom>
          <a:solidFill>
            <a:srgbClr val="CC00F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430112" y="1308735"/>
            <a:ext cx="1001335" cy="1082120"/>
          </a:xfrm>
          <a:prstGeom prst="donut">
            <a:avLst>
              <a:gd name="adj" fmla="val 6135"/>
            </a:avLst>
          </a:prstGeom>
          <a:solidFill>
            <a:srgbClr val="00B05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5335905" y="5731510"/>
            <a:ext cx="1140460" cy="1120140"/>
          </a:xfrm>
          <a:prstGeom prst="donut">
            <a:avLst>
              <a:gd name="adj" fmla="val 6135"/>
            </a:avLst>
          </a:prstGeom>
          <a:solidFill>
            <a:srgbClr val="FFC00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5303520" y="149225"/>
            <a:ext cx="1140460" cy="1120140"/>
          </a:xfrm>
          <a:prstGeom prst="donut">
            <a:avLst>
              <a:gd name="adj" fmla="val 6135"/>
            </a:avLst>
          </a:prstGeom>
          <a:solidFill>
            <a:srgbClr val="00B05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49894" y="2822714"/>
            <a:ext cx="839100" cy="11700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62751" y="252542"/>
            <a:ext cx="679800" cy="9135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78839" y="4633529"/>
            <a:ext cx="679800" cy="9126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00" name="Google Shape;10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590879" y="1417687"/>
            <a:ext cx="679800" cy="9003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522850" y="5809030"/>
            <a:ext cx="759600" cy="9651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03" name="Google Shape;103;p1"/>
          <p:cNvSpPr/>
          <p:nvPr/>
        </p:nvSpPr>
        <p:spPr>
          <a:xfrm>
            <a:off x="8820150" y="3324225"/>
            <a:ext cx="1828800" cy="3333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BMS Industry Coordinator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8305165" y="247650"/>
            <a:ext cx="3036603" cy="3390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PEMBINAAN TETAP  TEGUH SDN BHD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15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Pn. Siti Hawa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GAMUDA BERHAD</a:t>
            </a: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Ms Ng Bon Chin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38227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CLCE CONSTRUCTION SDN BHD</a:t>
            </a: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38227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Chong Chee Leong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1054100" lvl="0" indent="0" algn="l" rtl="0">
              <a:lnSpc>
                <a:spcPct val="107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MNH ENGINEERS SDN BHD</a:t>
            </a: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1054100" lvl="0" indent="0" algn="l" rtl="0">
              <a:lnSpc>
                <a:spcPct val="107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Ms Salwa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ORANGEBEAM BERHAD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Ms. Aisatul Attena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SUNWAY CONSTRUCTION SDN BHD</a:t>
            </a: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Ms. Natalie Yaw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364490" lvl="0" indent="0" algn="l" rtl="0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TRANS RESOURCES CORPORATION SDN BHD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Pn.Aishah Pata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21082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SAMSUNG C&amp;T (KL) SDN BHD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Ms. Azlina Ariffin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20828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SYARIKAT PEMBENAAN YEOH TIONG LAY SDN BHD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Ms. Ching Lai Deng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5" name="Google Shape;105;p1"/>
          <p:cNvSpPr/>
          <p:nvPr/>
        </p:nvSpPr>
        <p:spPr>
          <a:xfrm>
            <a:off x="8690927" y="128587"/>
            <a:ext cx="1828800" cy="3333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BCT  Industry Coordinator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8417876" y="3757613"/>
            <a:ext cx="3044207" cy="3009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BRAHIM’S SATS FOOD SERVICES SDN BHD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Cik Normalizawati Binti Mohd Razali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DINDINGS POULTRY PROCESSING DN. BHD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Cik Solehah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HASRAT MERANTI (CHEMOR) SDN BHD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Ms Goh Swe Nee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HOVID BERHAD, CHEMOR</a:t>
            </a: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Chin Siat Thee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KPNK AUTOMOTIVE INDUSTRIES SDN BHD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Pn Maslina Binti Kassim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MICRON MEMORY MALAYSIA SDN BHD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Pn. Suhaila Majid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OHR MARKETING SDN BHD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Hanisah Binti Mohd Dahri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POWER CABLES MALAYSIA SDN BHD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Pn. Norfatimah Binti Yahya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SIPRO PLASTIC INDUSTRIES SDN BHD,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Mohd Saiful Bin Abd Rahman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WSA VENTURE (AUSTRALIA) SDN BHD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Pn. Norra Binti Abdullah </a:t>
            </a: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ZENIG AUTO SDN BHD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omic Sans MS"/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Pic: Pn Hamidah Binti Khalil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8726805" y="3390900"/>
            <a:ext cx="1828800" cy="3333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BMS Industry Coordinator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" name="Straight Connector 2"/>
          <p:cNvCxnSpPr>
            <a:stCxn id="90" idx="6"/>
            <a:endCxn id="92" idx="2"/>
          </p:cNvCxnSpPr>
          <p:nvPr/>
        </p:nvCxnSpPr>
        <p:spPr>
          <a:xfrm flipV="1">
            <a:off x="1766570" y="3403918"/>
            <a:ext cx="1917700" cy="447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042216" y="4059439"/>
            <a:ext cx="12726" cy="1232651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987932" y="1617449"/>
            <a:ext cx="27232" cy="113854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848734" y="5069840"/>
            <a:ext cx="699770" cy="14605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753487" y="1737995"/>
            <a:ext cx="676624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054600" y="3358176"/>
            <a:ext cx="2608112" cy="31748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643250" y="872296"/>
            <a:ext cx="94031" cy="5382087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476365" y="6270257"/>
            <a:ext cx="1958729" cy="15534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Donut 54"/>
          <p:cNvSpPr/>
          <p:nvPr/>
        </p:nvSpPr>
        <p:spPr>
          <a:xfrm>
            <a:off x="8110248" y="790234"/>
            <a:ext cx="176141" cy="164123"/>
          </a:xfrm>
          <a:prstGeom prst="donu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56" name="Donut 55"/>
          <p:cNvSpPr/>
          <p:nvPr/>
        </p:nvSpPr>
        <p:spPr>
          <a:xfrm>
            <a:off x="8258953" y="6172321"/>
            <a:ext cx="176141" cy="164123"/>
          </a:xfrm>
          <a:prstGeom prst="donu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6424987" y="872296"/>
            <a:ext cx="1828800" cy="3908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930553" y="461962"/>
            <a:ext cx="5214" cy="820146"/>
          </a:xfrm>
          <a:prstGeom prst="line">
            <a:avLst/>
          </a:prstGeom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859484" y="5608105"/>
            <a:ext cx="25889" cy="927950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 flipV="1">
            <a:off x="4664100" y="6312525"/>
            <a:ext cx="671804" cy="26325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878901" y="5608105"/>
            <a:ext cx="12945" cy="763589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666446" y="648493"/>
            <a:ext cx="645770" cy="15559"/>
          </a:xfrm>
          <a:prstGeom prst="line">
            <a:avLst/>
          </a:prstGeom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271</Words>
  <Application>Microsoft Office PowerPoint</Application>
  <PresentationFormat>Widescreen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</cp:revision>
  <dcterms:created xsi:type="dcterms:W3CDTF">2022-10-16T03:54:10Z</dcterms:created>
  <dcterms:modified xsi:type="dcterms:W3CDTF">2022-10-16T07:43:21Z</dcterms:modified>
</cp:coreProperties>
</file>